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23781-A5BB-DD46-AC4D-A6DDA312E1F3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A265C-02CC-7747-90A2-E55F8A1B48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985" y="0"/>
            <a:ext cx="7772400" cy="1101882"/>
          </a:xfrm>
        </p:spPr>
        <p:txBody>
          <a:bodyPr/>
          <a:lstStyle/>
          <a:p>
            <a:r>
              <a:rPr lang="en-US" b="1" dirty="0" smtClean="0"/>
              <a:t>Call to Order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985" y="803393"/>
            <a:ext cx="7114354" cy="2465744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List three details from the picture.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What do you notice about the people on the ground?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Why do you think that the people are moving?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4" name="Picture 2" descr="manifest-destiny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5305" y="2984061"/>
            <a:ext cx="4798033" cy="358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Westward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en-US" dirty="0" smtClean="0"/>
              <a:t>I. </a:t>
            </a:r>
            <a:r>
              <a:rPr lang="en-US" dirty="0"/>
              <a:t>Causes of Westward Expansion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Manifest Destiny: America was supposed to expand westward, by divine sanction.  Nature existed to be tamed and conquered.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California Gold Rush: In 1849, hundreds of thousands of “forty-niners” – gold-seekers – travelled to California.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Homestead Act: Gave 160 acres, for free, to anyone who would live on and improve the land.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Farming, ranching and mining: people moved westward with their livestock to raise them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“The long drive”: farmers moved large herds of cattle to market using railroads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Railroads: connected west and East, brought in farmers to fence off the plains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Westward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en-US" dirty="0" smtClean="0"/>
              <a:t>II. Effects </a:t>
            </a:r>
            <a:r>
              <a:rPr lang="en-US" dirty="0"/>
              <a:t>of Westward </a:t>
            </a:r>
            <a:r>
              <a:rPr lang="en-US" dirty="0" smtClean="0"/>
              <a:t>Expansion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/>
              <a:t>	A. Effect </a:t>
            </a:r>
            <a:r>
              <a:rPr lang="en-US" b="1" dirty="0"/>
              <a:t>on Native Americans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			1. Between </a:t>
            </a:r>
            <a:r>
              <a:rPr lang="en-US" dirty="0"/>
              <a:t>1876 and 1890, the </a:t>
            </a:r>
            <a:r>
              <a:rPr lang="en-US" dirty="0" smtClean="0"/>
              <a:t>federal</a:t>
            </a:r>
            <a:r>
              <a:rPr lang="en-US" dirty="0"/>
              <a:t> </a:t>
            </a:r>
            <a:r>
              <a:rPr lang="en-US" dirty="0" smtClean="0"/>
              <a:t>government </a:t>
            </a:r>
            <a:r>
              <a:rPr lang="en-US" dirty="0"/>
              <a:t>tried to get Native Americans to assimilate to white society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		2. Dawes Severalty Act: tried to weaken tribes, allot land to individual Indians, and promote assimilation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/>
              <a:t>	B. Effect on cattle boom</a:t>
            </a:r>
          </a:p>
          <a:p>
            <a:pPr lvl="0">
              <a:buNone/>
            </a:pPr>
            <a:r>
              <a:rPr lang="en-US" dirty="0" smtClean="0"/>
              <a:t>			1. Overgrazing</a:t>
            </a:r>
            <a:r>
              <a:rPr lang="en-US" dirty="0"/>
              <a:t>, droughts, barbed wire, and sheep herding wiped out many ranchers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240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Call to Order</vt:lpstr>
      <vt:lpstr>Westward Expansion</vt:lpstr>
      <vt:lpstr>Westward Expansion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2011-11-28T19:38:24Z</dcterms:created>
  <dcterms:modified xsi:type="dcterms:W3CDTF">2011-11-28T19:45:32Z</dcterms:modified>
</cp:coreProperties>
</file>